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369" autoAdjust="0"/>
  </p:normalViewPr>
  <p:slideViewPr>
    <p:cSldViewPr>
      <p:cViewPr>
        <p:scale>
          <a:sx n="124" d="100"/>
          <a:sy n="124" d="100"/>
        </p:scale>
        <p:origin x="-1686"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256769009"/>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523675315"/>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0,155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515</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103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212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Оңтүстік-батыстан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түнде 2-7, күндіз 9-14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21-23, </a:t>
            </a:r>
            <a:r>
              <a:rPr lang="kk-KZ" sz="1200" kern="1400" dirty="0">
                <a:solidFill>
                  <a:srgbClr val="000000"/>
                </a:solidFill>
                <a:latin typeface="Times New Roman"/>
                <a:ea typeface="Times New Roman"/>
              </a:rPr>
              <a:t>күндіз 32-34 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just">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1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2-7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21-23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0781"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К</a:t>
            </a:r>
            <a:r>
              <a:rPr lang="ru-RU"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22025</TotalTime>
  <Words>580</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3814</cp:revision>
  <cp:lastPrinted>2023-02-06T06:57:51Z</cp:lastPrinted>
  <dcterms:created xsi:type="dcterms:W3CDTF">2018-03-27T06:03:00Z</dcterms:created>
  <dcterms:modified xsi:type="dcterms:W3CDTF">2024-07-30T07:34:40Z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