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746824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313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31</a:t>
            </a:r>
            <a:r>
              <a:rPr lang="kk-KZ" altLang="ru-RU"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30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Оңтүстік-батыстан жел соғады, </a:t>
            </a:r>
            <a:r>
              <a:rPr lang="kk-KZ" sz="1200" dirty="0" smtClean="0">
                <a:latin typeface="Times New Roman" pitchFamily="18" charset="0"/>
                <a:cs typeface="Times New Roman" pitchFamily="18" charset="0"/>
              </a:rPr>
              <a:t>күші </a:t>
            </a:r>
            <a:r>
              <a:rPr lang="kk-KZ" sz="1200" dirty="0">
                <a:latin typeface="Times New Roman" pitchFamily="18" charset="0"/>
                <a:cs typeface="Times New Roman" pitchFamily="18" charset="0"/>
              </a:rPr>
              <a:t>9-14, күндіз </a:t>
            </a:r>
            <a:r>
              <a:rPr lang="kk-KZ" sz="1200" dirty="0" smtClean="0">
                <a:latin typeface="Times New Roman" pitchFamily="18" charset="0"/>
                <a:cs typeface="Times New Roman" pitchFamily="18" charset="0"/>
              </a:rPr>
              <a:t>екпіні 15-20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13-15</a:t>
            </a:r>
            <a:r>
              <a:rPr lang="kk-KZ" sz="1200" dirty="0">
                <a:latin typeface="Times New Roman" pitchFamily="18" charset="0"/>
                <a:cs typeface="Times New Roman" pitchFamily="18" charset="0"/>
              </a:rPr>
              <a:t>, күндіз 25-27 градус жылы.</a:t>
            </a:r>
          </a:p>
          <a:p>
            <a:pPr algn="ctr"/>
            <a:r>
              <a:rPr lang="kk-KZ" sz="1200" b="1" dirty="0">
                <a:latin typeface="Times New Roman" pitchFamily="18" charset="0"/>
                <a:cs typeface="Times New Roman" pitchFamily="18" charset="0"/>
              </a:rPr>
              <a:t>01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01</a:t>
            </a:r>
            <a:r>
              <a:rPr lang="kk-KZ" altLang="ru-RU" sz="1200" b="1" dirty="0">
                <a:solidFill>
                  <a:srgbClr val="000000"/>
                </a:solidFill>
                <a:latin typeface="Times New Roman" pitchFamily="18" charset="0"/>
                <a:cs typeface="Times New Roman" pitchFamily="18" charset="0"/>
              </a:rPr>
              <a:t> тамызға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a:t>
            </a:r>
            <a:r>
              <a:rPr lang="kk-KZ" sz="1100" dirty="0">
                <a:solidFill>
                  <a:schemeClr val="tx1"/>
                </a:solidFill>
                <a:latin typeface="Times New Roman" pitchFamily="18" charset="0"/>
                <a:cs typeface="Times New Roman" pitchFamily="18" charset="0"/>
              </a:rPr>
              <a:t> шілдеге</a:t>
            </a:r>
            <a:r>
              <a:rPr lang="kk-KZ" sz="1100" dirty="0">
                <a:solidFill>
                  <a:srgbClr val="000000"/>
                </a:solidFill>
                <a:latin typeface="Times New Roman" pitchFamily="18" charset="0"/>
                <a:cs typeface="Times New Roman" pitchFamily="18" charset="0"/>
              </a:rPr>
              <a:t>, 01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15323</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5029</cp:revision>
  <cp:lastPrinted>2021-07-01T03:56:27Z</cp:lastPrinted>
  <dcterms:created xsi:type="dcterms:W3CDTF">2018-03-27T06:03:00Z</dcterms:created>
  <dcterms:modified xsi:type="dcterms:W3CDTF">2024-07-30T07:04:37Z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