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31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градус жылы, күндіз қатты ыстық  34-36 градус.</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31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01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01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baseline="0" dirty="0" smtClean="0">
                          <a:latin typeface="Times New Roman KZ" pitchFamily="18" charset="0"/>
                          <a:ea typeface="Times New Roman KZ" pitchFamily="18" charset="0"/>
                        </a:rPr>
                        <a:t>0,1</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3770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19474</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4379</cp:revision>
  <cp:lastPrinted>2021-07-01T03:56:27Z</cp:lastPrinted>
  <dcterms:created xsi:type="dcterms:W3CDTF">2018-03-27T06:03:00Z</dcterms:created>
  <dcterms:modified xsi:type="dcterms:W3CDTF">2024-07-30T08:04:13Z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