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39081612"/>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212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30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шілде</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31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p>
          <a:p>
            <a:pPr lvl="0" algn="ct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30</a:t>
            </a: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 </a:t>
            </a: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шілде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31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20-дейін</a:t>
            </a:r>
          </a:p>
          <a:p>
            <a:pPr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түнде </a:t>
            </a:r>
            <a:r>
              <a:rPr lang="kk-KZ" sz="1200" dirty="0" smtClean="0">
                <a:solidFill>
                  <a:prstClr val="black"/>
                </a:solidFill>
                <a:latin typeface="Times New Roman" panose="02020603050405020304" pitchFamily="18" charset="0"/>
                <a:cs typeface="Times New Roman" panose="02020603050405020304" pitchFamily="18" charset="0"/>
              </a:rPr>
              <a:t>және таңертең </a:t>
            </a:r>
            <a:r>
              <a:rPr lang="ru-RU" sz="1200" dirty="0" smtClean="0">
                <a:solidFill>
                  <a:prstClr val="black"/>
                </a:solidFill>
                <a:latin typeface="Times New Roman" panose="02020603050405020304" pitchFamily="18" charset="0"/>
                <a:cs typeface="Times New Roman" panose="02020603050405020304" pitchFamily="18" charset="0"/>
              </a:rPr>
              <a:t>жаңбыр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a:t>
            </a:r>
            <a:r>
              <a:rPr lang="ru-RU" sz="1200" dirty="0" err="1" smtClean="0">
                <a:solidFill>
                  <a:prstClr val="black"/>
                </a:solidFill>
                <a:latin typeface="Times New Roman" panose="02020603050405020304" pitchFamily="18" charset="0"/>
                <a:cs typeface="Times New Roman" panose="02020603050405020304" pitchFamily="18" charset="0"/>
              </a:rPr>
              <a:t>ңтустік-батыстан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түнде </a:t>
            </a:r>
            <a:r>
              <a:rPr lang="ru-RU" sz="1200" dirty="0" smtClean="0">
                <a:latin typeface="Times New Roman" panose="02020603050405020304" pitchFamily="18" charset="0"/>
                <a:cs typeface="Times New Roman" panose="02020603050405020304" pitchFamily="18" charset="0"/>
              </a:rPr>
              <a:t>16-18,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29-31 </a:t>
            </a:r>
            <a:r>
              <a:rPr lang="ru-RU" sz="1200" dirty="0" smtClean="0">
                <a:latin typeface="Times New Roman" panose="02020603050405020304" pitchFamily="18" charset="0"/>
                <a:cs typeface="Times New Roman" panose="02020603050405020304" pitchFamily="18" charset="0"/>
              </a:rPr>
              <a:t>градус жылы</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31 </a:t>
            </a:r>
            <a:r>
              <a:rPr lang="kk-KZ" sz="1200" b="1" dirty="0" smtClean="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01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Оңтустік-батыстан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17-20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7626344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1F497D">
                    <a:lumMod val="75000"/>
                  </a:srgbClr>
                </a:solidFill>
                <a:latin typeface="Times New Roman" panose="02020603050405020304" pitchFamily="18" charset="0"/>
                <a:cs typeface="Times New Roman" panose="02020603050405020304" pitchFamily="18" charset="0"/>
              </a:rPr>
              <a:t>30</a:t>
            </a:r>
            <a:r>
              <a:rPr lang="kk-KZ" altLang="ru-RU" sz="1200" b="1" dirty="0" smtClean="0">
                <a:solidFill>
                  <a:srgbClr val="1F497D">
                    <a:lumMod val="75000"/>
                  </a:srgbClr>
                </a:solidFill>
                <a:latin typeface="Times New Roman" panose="02020603050405020304" pitchFamily="18" charset="0"/>
                <a:cs typeface="Times New Roman" panose="02020603050405020304" pitchFamily="18" charset="0"/>
              </a:rPr>
              <a:t> </a:t>
            </a:r>
            <a:r>
              <a:rPr lang="kk-KZ" altLang="ru-RU" sz="1200" b="1" dirty="0" smtClean="0">
                <a:solidFill>
                  <a:srgbClr val="1F497D">
                    <a:lumMod val="75000"/>
                  </a:srgbClr>
                </a:solidFill>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31 шілдеге</a:t>
            </a:r>
            <a:r>
              <a:rPr lang="ru-RU" sz="1200" dirty="0">
                <a:solidFill>
                  <a:prstClr val="black"/>
                </a:solidFill>
                <a:latin typeface="Times New Roman" panose="02020603050405020304" pitchFamily="18" charset="0"/>
                <a:cs typeface="Times New Roman" panose="02020603050405020304" pitchFamily="18" charset="0"/>
              </a:rPr>
              <a:t>, түнде </a:t>
            </a:r>
            <a:r>
              <a:rPr lang="ru-RU" sz="1200" dirty="0">
                <a:solidFill>
                  <a:prstClr val="black"/>
                </a:solidFill>
                <a:latin typeface="Times New Roman" panose="02020603050405020304" pitchFamily="18" charset="0"/>
                <a:cs typeface="Times New Roman" panose="02020603050405020304" pitchFamily="18" charset="0"/>
              </a:rPr>
              <a:t>0</a:t>
            </a:r>
            <a:r>
              <a:rPr lang="ru-RU" sz="1200" dirty="0" smtClean="0">
                <a:solidFill>
                  <a:prstClr val="black"/>
                </a:solidFill>
                <a:latin typeface="Times New Roman" panose="02020603050405020304" pitchFamily="18" charset="0"/>
                <a:cs typeface="Times New Roman" panose="02020603050405020304" pitchFamily="18" charset="0"/>
              </a:rPr>
              <a:t>1 </a:t>
            </a:r>
            <a:r>
              <a:rPr lang="ru-RU" sz="1200" dirty="0">
                <a:solidFill>
                  <a:prstClr val="black"/>
                </a:solidFill>
                <a:latin typeface="Times New Roman" panose="02020603050405020304" pitchFamily="18" charset="0"/>
                <a:cs typeface="Times New Roman" panose="02020603050405020304" pitchFamily="18" charset="0"/>
              </a:rPr>
              <a:t>тамыз</a:t>
            </a:r>
            <a:r>
              <a:rPr lang="kk-KZ" sz="1200" dirty="0">
                <a:solidFill>
                  <a:prstClr val="black"/>
                </a:solidFill>
                <a:latin typeface="Times New Roman" panose="02020603050405020304" pitchFamily="18" charset="0"/>
                <a:cs typeface="Times New Roman" panose="02020603050405020304" pitchFamily="18" charset="0"/>
              </a:rPr>
              <a:t>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smtClean="0">
                <a:solidFill>
                  <a:srgbClr val="000000"/>
                </a:solidFill>
                <a:latin typeface="Times New Roman" panose="02020603050405020304" pitchFamily="18" charset="0"/>
                <a:cs typeface="Times New Roman" panose="02020603050405020304" pitchFamily="18" charset="0"/>
              </a:rPr>
              <a:t> /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20662</TotalTime>
  <Words>580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4009</cp:revision>
  <cp:lastPrinted>2021-07-01T07:38:07Z</cp:lastPrinted>
  <dcterms:created xsi:type="dcterms:W3CDTF">2018-03-27T06:03:00Z</dcterms:created>
  <dcterms:modified xsi:type="dcterms:W3CDTF">2024-07-30T08:17:59Z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