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1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961524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Жел солтүстік-батыстан соғады, түнде күші 1-6, күндіз 5-10 </a:t>
            </a:r>
            <a:r>
              <a:rPr lang="kk-KZ" sz="1100" dirty="0" smtClean="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жылы.</a:t>
            </a:r>
            <a:endParaRPr lang="kk-KZ" sz="1100" dirty="0">
              <a:solidFill>
                <a:prstClr val="black"/>
              </a:solidFill>
              <a:latin typeface="Times New Roman" pitchFamily="18" charset="0"/>
              <a:cs typeface="Times New Roman" pitchFamily="18" charset="0"/>
            </a:endParaRP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жаңбыр</a:t>
            </a:r>
            <a:r>
              <a:rPr lang="kk-KZ" sz="1100" dirty="0" smtClean="0">
                <a:solidFill>
                  <a:prstClr val="black"/>
                </a:solidFill>
                <a:latin typeface="Times New Roman" pitchFamily="18" charset="0"/>
                <a:cs typeface="Times New Roman" pitchFamily="18" charset="0"/>
              </a:rPr>
              <a:t>. </a:t>
            </a:r>
            <a:r>
              <a:rPr lang="kk-KZ" sz="1100">
                <a:solidFill>
                  <a:prstClr val="black"/>
                </a:solidFill>
                <a:latin typeface="Times New Roman" pitchFamily="18" charset="0"/>
                <a:cs typeface="Times New Roman" pitchFamily="18" charset="0"/>
              </a:rPr>
              <a:t>Жел </a:t>
            </a:r>
            <a:r>
              <a:rPr lang="kk-KZ" sz="1100" smtClean="0">
                <a:solidFill>
                  <a:prstClr val="black"/>
                </a:solidFill>
                <a:latin typeface="Times New Roman" pitchFamily="18" charset="0"/>
                <a:cs typeface="Times New Roman" pitchFamily="18" charset="0"/>
              </a:rPr>
              <a:t>оңтүстік-шығыстан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2-7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952894"/>
              </p:ext>
            </p:extLst>
          </p:nvPr>
        </p:nvGraphicFramePr>
        <p:xfrm>
          <a:off x="5023995" y="4077072"/>
          <a:ext cx="4691064" cy="211441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4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23995" y="32198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19395</TotalTime>
  <Words>560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3717</cp:revision>
  <cp:lastPrinted>2021-07-01T03:56:27Z</cp:lastPrinted>
  <dcterms:created xsi:type="dcterms:W3CDTF">2018-03-27T06:03:00Z</dcterms:created>
  <dcterms:modified xsi:type="dcterms:W3CDTF">2024-07-30T09:00:31Z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