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023647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түнде күші 1-6, күндіз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күндіз 30-32° жылы.</a:t>
            </a:r>
            <a:endParaRPr lang="kk-KZ" sz="1200" dirty="0">
              <a:solidFill>
                <a:prstClr val="black"/>
              </a:solidFill>
              <a:latin typeface="Times New Roman" pitchFamily="18" charset="0"/>
              <a:cs typeface="Times New Roman" pitchFamily="18" charset="0"/>
            </a:endParaRPr>
          </a:p>
          <a:p>
            <a:pPr lvl="0" indent="185738" algn="ctr"/>
            <a:endParaRPr lang=""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01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189955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19492</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3783</cp:revision>
  <cp:lastPrinted>2021-07-01T03:56:27Z</cp:lastPrinted>
  <dcterms:created xsi:type="dcterms:W3CDTF">2018-03-27T06:03:00Z</dcterms:created>
  <dcterms:modified xsi:type="dcterms:W3CDTF">2024-07-30T09:04:50Z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