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35831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01 августа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 м/с. Температура воздуха ночью 21-23 тепла, днем сильная жара 34-36 градусов.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810386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20184</TotalTime>
  <Words>619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3843</cp:revision>
  <cp:lastPrinted>2021-07-01T03:56:27Z</cp:lastPrinted>
  <dcterms:created xsi:type="dcterms:W3CDTF">2018-03-27T06:03:00Z</dcterms:created>
  <dcterms:modified xsi:type="dcterms:W3CDTF">2024-07-31T09:29:57Z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