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01 августа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северо-восточный 7-12 м/с. Температура воздуха ночью 17-19, днем 36-38 тепла.</a:t>
            </a:r>
            <a:r>
              <a:rPr lang="kk-KZ" sz="1200" dirty="0"/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02 августа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02 августа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северо-западный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возду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18-20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19409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4300</cp:revision>
  <cp:lastPrinted>2021-07-01T03:56:27Z</cp:lastPrinted>
  <dcterms:created xsi:type="dcterms:W3CDTF">2018-03-27T06:03:00Z</dcterms:created>
  <dcterms:modified xsi:type="dcterms:W3CDTF">2024-07-31T06:47:19Z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