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5218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01 августа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18-20, днем 29-31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15105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ночью 02 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Э. 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22903</TotalTime>
  <Words>614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4005</cp:revision>
  <cp:lastPrinted>2021-07-01T03:56:27Z</cp:lastPrinted>
  <dcterms:created xsi:type="dcterms:W3CDTF">2018-03-27T06:03:00Z</dcterms:created>
  <dcterms:modified xsi:type="dcterms:W3CDTF">2024-07-31T07:57:24Z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