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20188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2024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042920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августа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юго-западный 3-8 м/с. Температура воздуха ночью 22-24 тепла, днем сильная жара 38-40 градусов. 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01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02 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23-25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13777</TotalTime>
  <Words>662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3183</cp:revision>
  <cp:lastPrinted>2021-07-01T03:56:27Z</cp:lastPrinted>
  <dcterms:created xsi:type="dcterms:W3CDTF">2018-03-27T06:03:00Z</dcterms:created>
  <dcterms:modified xsi:type="dcterms:W3CDTF">2024-07-31T08:37:41Z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