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71252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ночью 16-18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30-32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33719" y="2136338"/>
            <a:ext cx="4809482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8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45999" y="306742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32054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24248</TotalTime>
  <Words>697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4038</cp:revision>
  <cp:lastPrinted>2021-10-18T15:52:53Z</cp:lastPrinted>
  <dcterms:created xsi:type="dcterms:W3CDTF">2018-03-27T06:03:00Z</dcterms:created>
  <dcterms:modified xsi:type="dcterms:W3CDTF">2024-07-31T09:32:26Z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