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57852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12-14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28-30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/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 2-7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2-14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46544"/>
            <a:ext cx="4681537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29175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19927</TotalTime>
  <Words>639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3728</cp:revision>
  <cp:lastPrinted>2021-10-14T11:15:53Z</cp:lastPrinted>
  <dcterms:created xsi:type="dcterms:W3CDTF">2018-03-27T06:03:00Z</dcterms:created>
  <dcterms:modified xsi:type="dcterms:W3CDTF">2024-07-31T09:32:51Z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