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58320875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544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213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июля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31 июля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79366"/>
            <a:ext cx="4685230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31 июля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июля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</a:t>
            </a:r>
            <a:r>
              <a:rPr lang="ru-RU" sz="11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августа</a:t>
            </a:r>
            <a:r>
              <a:rPr lang="ru-RU" sz="11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без осадков. Ветер северо-западный 7-12 м/с. Температура воздуха ночью 17-19 тепла, днем сильная жара 33-35 градусов.</a:t>
            </a:r>
          </a:p>
          <a:p>
            <a:pPr algn="ctr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02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01 августа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02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Переменная облачность,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без осадков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Ветер юго-западный 7-12 м/с. Температура ночью 18-20 тепла.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6746773"/>
              </p:ext>
            </p:extLst>
          </p:nvPr>
        </p:nvGraphicFramePr>
        <p:xfrm>
          <a:off x="5134650" y="3789042"/>
          <a:ext cx="4528802" cy="23812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033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297809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0.056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5074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1.015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111308" y="1793836"/>
            <a:ext cx="4516865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августа, ночью 02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13B8B4AB-38FC-426C-8A5E-D73DCEC96C2A}"/>
              </a:ext>
            </a:extLst>
          </p:cNvPr>
          <p:cNvSpPr txBox="1"/>
          <p:nvPr/>
        </p:nvSpPr>
        <p:spPr>
          <a:xfrm>
            <a:off x="5098137" y="2808248"/>
            <a:ext cx="4565315" cy="43088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  <a:p>
            <a:pPr lvl="0" algn="ctr"/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Бактыбай М. 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32557</TotalTime>
  <Words>658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5443</cp:revision>
  <cp:lastPrinted>2021-11-30T05:55:24Z</cp:lastPrinted>
  <dcterms:created xsi:type="dcterms:W3CDTF">2018-03-27T06:03:00Z</dcterms:created>
  <dcterms:modified xsi:type="dcterms:W3CDTF">2024-07-31T07:58:56Z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