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162871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01 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9-14, днем порывы 15-20 м/с. Температура воздуха ночью 21-23, днем 32-34 тепла.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северо-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западный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15-20 м/с. Температура воздуха ночью 23-25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46545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20352</TotalTime>
  <Words>629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3873</cp:revision>
  <cp:lastPrinted>2021-07-01T03:56:27Z</cp:lastPrinted>
  <dcterms:created xsi:type="dcterms:W3CDTF">2018-03-27T06:03:00Z</dcterms:created>
  <dcterms:modified xsi:type="dcterms:W3CDTF">2024-07-31T09:29:35Z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