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6598265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213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31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дождь, гроза.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западный 9-14 м/с. Температура воздуха ночью 18-20, днем 28-30 тепла.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02 августа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02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м/с. Температура воздуха 14-16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июля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3520158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августа, ночью 02 августа 2024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Аманжолқызы А.Проненко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37105</TotalTime>
  <Words>625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4706</cp:revision>
  <cp:lastPrinted>2021-02-03T11:37:00Z</cp:lastPrinted>
  <dcterms:created xsi:type="dcterms:W3CDTF">2018-03-27T06:03:00Z</dcterms:created>
  <dcterms:modified xsi:type="dcterms:W3CDTF">2024-07-31T07:18:53Z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