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959560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01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18-20, днем 31-33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днем дождь, гроза, град, шквал. Ветер северо-западный 9-14, порывы 15-20 м/с. Температура воздуха ночью 18-20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494011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21516</TotalTime>
  <Words>686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3971</cp:revision>
  <cp:lastPrinted>2021-07-01T03:56:27Z</cp:lastPrinted>
  <dcterms:created xsi:type="dcterms:W3CDTF">2018-03-27T06:03:00Z</dcterms:created>
  <dcterms:modified xsi:type="dcterms:W3CDTF">2024-07-31T09:30:35Z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