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68127841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июля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56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01 августа 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по 20 ч. 01 августа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Переменная облачность, без осадков. Ветер 7-12 м/с. Температура воздуха ночью 20-22, днем 30-32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sz="13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н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 20 ч. 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августа по 08 ч. 02 августа 2024 г.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2-7 м/с. Температура воздуха 20-22 тепла.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417723"/>
            <a:ext cx="4917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июля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74275819"/>
              </p:ext>
            </p:extLst>
          </p:nvPr>
        </p:nvGraphicFramePr>
        <p:xfrm>
          <a:off x="5110242" y="4405345"/>
          <a:ext cx="4691064" cy="21038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6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0.034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0.031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0.305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613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0.123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155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19988</TotalTime>
  <Words>610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3269</cp:revision>
  <cp:lastPrinted>2021-07-01T03:56:27Z</cp:lastPrinted>
  <dcterms:created xsi:type="dcterms:W3CDTF">2018-03-27T06:03:00Z</dcterms:created>
  <dcterms:modified xsi:type="dcterms:W3CDTF">2024-07-31T07:42:36Z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