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7149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01 августа 2024 г. 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18-20, днем 31-33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дождь, гроза, град, шквал. Ветер северо-западный 9-14, порывы 15-20 м/с. Температура воздуха ночью 18-20 тепла.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65728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19385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3873</cp:revision>
  <cp:lastPrinted>2021-07-01T03:56:27Z</cp:lastPrinted>
  <dcterms:created xsi:type="dcterms:W3CDTF">2018-03-27T06:03:00Z</dcterms:created>
  <dcterms:modified xsi:type="dcterms:W3CDTF">2024-07-31T09:31:04Z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