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80276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13247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0,244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0,139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западный, юго-западный 9-14 м/с. Температура воздуха ночью 15-17, днем 26-28 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02 августа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западный 9-14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26125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4722</cp:revision>
  <cp:lastPrinted>2021-07-01T03:56:27Z</cp:lastPrinted>
  <dcterms:created xsi:type="dcterms:W3CDTF">2018-03-27T06:03:00Z</dcterms:created>
  <dcterms:modified xsi:type="dcterms:W3CDTF">2024-07-31T06:54:37Z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