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3202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885668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01 августа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 на 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24-26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сильная жара 39-41 градусов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02 августа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северо-западный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24-26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14063</TotalTime>
  <Words>628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3112</cp:revision>
  <cp:lastPrinted>2021-07-01T03:56:27Z</cp:lastPrinted>
  <dcterms:created xsi:type="dcterms:W3CDTF">2018-03-27T06:03:00Z</dcterms:created>
  <dcterms:modified xsi:type="dcterms:W3CDTF">2024-07-31T07:17:19Z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