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8129471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613834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.283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31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июля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2024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Ветер северо-западный 9-14 м/с. Температура воздуха ночью 21-23, днем 29-31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августа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 августа 2024 г.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19-21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26478</TotalTime>
  <Words>628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3438</cp:revision>
  <cp:lastPrinted>2021-10-15T03:50:29Z</cp:lastPrinted>
  <dcterms:created xsi:type="dcterms:W3CDTF">2018-03-27T06:03:00Z</dcterms:created>
  <dcterms:modified xsi:type="dcterms:W3CDTF">2024-07-31T07:53:41Z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