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4669934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a:t>
                      </a:r>
                      <a:r>
                        <a:rPr lang="" altLang="zh-CN" sz="1200" b="1" i="1" baseline="0" dirty="0">
                          <a:solidFill>
                            <a:srgbClr val="002060"/>
                          </a:solidFill>
                          <a:latin typeface="Times New Roman" panose="02020603050405020304" pitchFamily="18" charset="0"/>
                          <a:cs typeface="Times New Roman" panose="02020603050405020304" pitchFamily="18" charset="0"/>
                        </a:rPr>
                        <a:t>1</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a:t>
            </a:r>
            <a:r>
              <a:rPr lang="kk-KZ" altLang="ru-RU" sz="1200" b="1" dirty="0">
                <a:latin typeface="Times New Roman" panose="02020603050405020304" pitchFamily="18" charset="0"/>
                <a:cs typeface="Times New Roman" panose="02020603050405020304" pitchFamily="18" charset="0"/>
              </a:rPr>
              <a:t> шілде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723549"/>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31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01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Жел солтүстік-батыстан соғады 5-10 м/с. Ауа температурасы түнде 16-18°, күндіз 30-32° жылы.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02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01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02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Жел оңтүстік-шығыстан соғады, күші 2-7 м/с. Ауа температурасы 16-18° 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80" dirty="0" err="1">
                <a:solidFill>
                  <a:prstClr val="black"/>
                </a:solidFill>
                <a:latin typeface="Times New Roman" panose="02020603050405020304" pitchFamily="18" charset="0"/>
                <a:cs typeface="Times New Roman" panose="02020603050405020304" pitchFamily="18" charset="0"/>
              </a:rPr>
              <a:t>Метеорологиялық</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жағдайлар</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атмосферасында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ластаушы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заттардың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сейілуіне</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ықпал</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етеді</a:t>
            </a:r>
            <a:r>
              <a:rPr lang="ru-RU" sz="118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180" dirty="0" err="1">
                <a:solidFill>
                  <a:prstClr val="black"/>
                </a:solidFill>
                <a:latin typeface="Times New Roman" panose="02020603050405020304" pitchFamily="18" charset="0"/>
                <a:cs typeface="Times New Roman" panose="02020603050405020304" pitchFamily="18" charset="0"/>
              </a:rPr>
              <a:t>Жалпы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қала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бойынша</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ауаның</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ластану</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деңгейі</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төмен</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болады</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деп</a:t>
            </a:r>
            <a:r>
              <a:rPr lang="ru-RU" sz="1180" dirty="0">
                <a:solidFill>
                  <a:prstClr val="black"/>
                </a:solidFill>
                <a:latin typeface="Times New Roman" panose="02020603050405020304" pitchFamily="18" charset="0"/>
                <a:cs typeface="Times New Roman" panose="02020603050405020304" pitchFamily="18" charset="0"/>
              </a:rPr>
              <a:t> </a:t>
            </a:r>
            <a:r>
              <a:rPr lang="ru-RU" sz="1180" dirty="0" err="1">
                <a:solidFill>
                  <a:prstClr val="black"/>
                </a:solidFill>
                <a:latin typeface="Times New Roman" panose="02020603050405020304" pitchFamily="18" charset="0"/>
                <a:cs typeface="Times New Roman" panose="02020603050405020304" pitchFamily="18" charset="0"/>
              </a:rPr>
              <a:t>күтіледі</a:t>
            </a:r>
            <a:r>
              <a:rPr lang="ru-RU" sz="118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87316432"/>
              </p:ext>
            </p:extLst>
          </p:nvPr>
        </p:nvGraphicFramePr>
        <p:xfrm>
          <a:off x="4981050"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873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1851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0,555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2,863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Эрнст Л</a:t>
            </a:r>
            <a:r>
              <a:rPr lang=""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В.</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22389</TotalTime>
  <Words>646</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3962</cp:revision>
  <cp:lastPrinted>2021-07-01T03:56:27Z</cp:lastPrinted>
  <dcterms:created xsi:type="dcterms:W3CDTF">2018-03-27T06:03:00Z</dcterms:created>
  <dcterms:modified xsi:type="dcterms:W3CDTF">2024-07-31T09:32:12Z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