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0467117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01041"/>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01</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31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a:solidFill>
                  <a:prstClr val="black"/>
                </a:solidFill>
                <a:latin typeface="Times New Roman" pitchFamily="18" charset="0"/>
                <a:cs typeface="Times New Roman" pitchFamily="18" charset="0"/>
              </a:rPr>
              <a:t>Жел 7-12 м/с. </a:t>
            </a:r>
            <a:r>
              <a:rPr lang="kk-KZ" sz="1200" dirty="0">
                <a:solidFill>
                  <a:prstClr val="black"/>
                </a:solidFill>
                <a:latin typeface="Times New Roman" pitchFamily="18" charset="0"/>
                <a:cs typeface="Times New Roman" pitchFamily="18" charset="0"/>
              </a:rPr>
              <a:t>Ауа температурасы түнде 20-22, күндіз 30-32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02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01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a:solidFill>
                  <a:prstClr val="black"/>
                </a:solidFill>
                <a:latin typeface="Times New Roman" pitchFamily="18" charset="0"/>
                <a:cs typeface="Times New Roman" pitchFamily="18" charset="0"/>
              </a:rPr>
              <a:t>Жел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0389109"/>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12896" y="3356992"/>
            <a:ext cx="4502237" cy="800219"/>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31 </a:t>
            </a:r>
            <a:r>
              <a:rPr lang="kk-KZ" sz="1100" b="1" dirty="0">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16781</TotalTime>
  <Words>563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3202</cp:revision>
  <cp:lastPrinted>2021-07-01T07:38:07Z</cp:lastPrinted>
  <dcterms:created xsi:type="dcterms:W3CDTF">2018-03-27T06:03:00Z</dcterms:created>
  <dcterms:modified xsi:type="dcterms:W3CDTF">2024-07-31T07:42:20Z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