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13190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21</a:t>
                      </a:r>
                      <a:r>
                        <a:rPr lang=""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a:t>
                      </a:r>
                      <a:r>
                        <a:rPr lang=""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a:t>
            </a:r>
            <a:r>
              <a:rPr lang="" altLang="ru-RU" sz="1200" b="1" dirty="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76971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01</a:t>
            </a:r>
            <a:r>
              <a:rPr lang="kk-KZ" altLang="ru-RU" sz="1200" b="1" dirty="0">
                <a:latin typeface="Times New Roman" panose="02020603050405020304" pitchFamily="18" charset="0"/>
                <a:cs typeface="Times New Roman" panose="02020603050405020304" pitchFamily="18" charset="0"/>
              </a:rPr>
              <a:t> 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31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01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a:t>
            </a:r>
            <a:r>
              <a:rPr lang=""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жауын-шашынсыз. Жел солтүстік-батыстан соғады, күші 5-10 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12-14°, күндіз 28-30° жылы.</a:t>
            </a:r>
          </a:p>
          <a:p>
            <a:pPr lvl="0" indent="185738" algn="just"/>
            <a:endParaRPr lang="kk-KZ" sz="500" dirty="0">
              <a:solidFill>
                <a:prstClr val="black"/>
              </a:solidFill>
              <a:latin typeface="Times New Roman" pitchFamily="18" charset="0"/>
              <a:cs typeface="Times New Roman" pitchFamily="18" charset="0"/>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01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02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100" dirty="0">
                <a:solidFill>
                  <a:prstClr val="black"/>
                </a:solidFill>
                <a:latin typeface="Times New Roman" pitchFamily="18" charset="0"/>
                <a:cs typeface="Times New Roman" pitchFamily="18" charset="0"/>
              </a:rPr>
              <a:t> Көшпелі бұлтты,</a:t>
            </a:r>
            <a:r>
              <a:rPr lang="" sz="1100" dirty="0">
                <a:solidFill>
                  <a:prstClr val="black"/>
                </a:solidFill>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dirty="0">
                <a:solidFill>
                  <a:prstClr val="black"/>
                </a:solidFill>
                <a:latin typeface="Times New Roman" pitchFamily="18" charset="0"/>
                <a:cs typeface="Times New Roman" pitchFamily="18" charset="0"/>
              </a:rPr>
              <a:t>. Жел оңтүстік-шығыстан соғады, күші 2-7 м/с. Ауа температурасы 12-14° 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7521797"/>
              </p:ext>
            </p:extLst>
          </p:nvPr>
        </p:nvGraphicFramePr>
        <p:xfrm>
          <a:off x="5023995" y="4077072"/>
          <a:ext cx="4691064" cy="211441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480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979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0" name="TextBox 13"/>
          <p:cNvSpPr txBox="1"/>
          <p:nvPr/>
        </p:nvSpPr>
        <p:spPr>
          <a:xfrm>
            <a:off x="5023995" y="321984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19395</TotalTime>
  <Words>595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3720</cp:revision>
  <cp:lastPrinted>2021-07-01T03:56:27Z</cp:lastPrinted>
  <dcterms:created xsi:type="dcterms:W3CDTF">2018-03-27T06:03:00Z</dcterms:created>
  <dcterms:modified xsi:type="dcterms:W3CDTF">2024-07-31T09:32:40Z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