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2386949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213</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31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24436" y="0"/>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a:latin typeface="Times New Roman" pitchFamily="18" charset="0"/>
                <a:cs typeface="Times New Roman" pitchFamily="18" charset="0"/>
              </a:rPr>
              <a:t>01 </a:t>
            </a:r>
            <a:r>
              <a:rPr lang="kk-KZ" sz="1200" b="1" dirty="0">
                <a:solidFill>
                  <a:srgbClr val="000000"/>
                </a:solidFill>
                <a:latin typeface="Times New Roman" pitchFamily="18" charset="0"/>
                <a:cs typeface="Times New Roman" pitchFamily="18" charset="0"/>
              </a:rPr>
              <a:t>тамызға</a:t>
            </a:r>
            <a:r>
              <a:rPr lang="kk-KZ" altLang="ru-RU" sz="1200" b="1" dirty="0">
                <a:latin typeface="Times New Roman" pitchFamily="18" charset="0"/>
                <a:cs typeface="Times New Roman" pitchFamily="18" charset="0"/>
              </a:rPr>
              <a:t> ауа-райы болжамы</a:t>
            </a:r>
            <a:endParaRPr lang="ru-RU" altLang="ru-RU" sz="1200" b="1" dirty="0">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31 </a:t>
            </a:r>
            <a:r>
              <a:rPr lang="kk-KZ" altLang="ru-RU" sz="1200" b="1" dirty="0">
                <a:solidFill>
                  <a:srgbClr val="000000"/>
                </a:solidFill>
                <a:latin typeface="Times New Roman" pitchFamily="18" charset="0"/>
                <a:cs typeface="Times New Roman" pitchFamily="18" charset="0"/>
              </a:rPr>
              <a:t>шілде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01 </a:t>
            </a:r>
            <a:r>
              <a:rPr lang="kk-KZ" sz="1200" b="1" dirty="0">
                <a:solidFill>
                  <a:srgbClr val="000000"/>
                </a:solidFill>
                <a:latin typeface="Times New Roman" pitchFamily="18" charset="0"/>
                <a:cs typeface="Times New Roman" pitchFamily="18" charset="0"/>
              </a:rPr>
              <a:t>тамыз</a:t>
            </a:r>
            <a:r>
              <a:rPr 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Көшпелі бұлтты, түнде жаңбыр жауады, найзағай болады. Батыстан жел соғады, күші 9-14 м/с. Ауа температурасы түнде 18-20, күндіз 28-30 градус жылы болады. </a:t>
            </a:r>
          </a:p>
          <a:p>
            <a:pPr algn="ctr"/>
            <a:r>
              <a:rPr lang="kk-KZ" sz="1200" b="1" dirty="0">
                <a:solidFill>
                  <a:srgbClr val="000000"/>
                </a:solidFill>
                <a:latin typeface="Times New Roman" pitchFamily="18" charset="0"/>
                <a:cs typeface="Times New Roman" pitchFamily="18" charset="0"/>
              </a:rPr>
              <a:t>02 тамызға</a:t>
            </a:r>
            <a:endParaRPr lang="ru-RU" sz="1200" b="1" dirty="0">
              <a:solidFill>
                <a:srgbClr val="000000"/>
              </a:solidFill>
              <a:latin typeface="Times New Roman" pitchFamily="18" charset="0"/>
              <a:cs typeface="Times New Roman" pitchFamily="18" charset="0"/>
            </a:endParaRPr>
          </a:p>
          <a:p>
            <a:pPr lvl="0" algn="ctr"/>
            <a:r>
              <a:rPr lang="ru-RU" sz="1200" b="1" dirty="0">
                <a:solidFill>
                  <a:srgbClr val="000000"/>
                </a:solidFill>
                <a:latin typeface="Times New Roman" pitchFamily="18" charset="0"/>
                <a:cs typeface="Times New Roman" pitchFamily="18" charset="0"/>
              </a:rPr>
              <a:t>2024 ж. 02 </a:t>
            </a:r>
            <a:r>
              <a:rPr lang="kk-KZ" sz="1200" b="1" dirty="0">
                <a:solidFill>
                  <a:srgbClr val="000000"/>
                </a:solidFill>
                <a:latin typeface="Times New Roman" pitchFamily="18" charset="0"/>
                <a:cs typeface="Times New Roman" pitchFamily="18" charset="0"/>
              </a:rPr>
              <a:t>тамыз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02 </a:t>
            </a:r>
            <a:r>
              <a:rPr lang="kk-KZ" sz="1200" b="1" dirty="0">
                <a:solidFill>
                  <a:srgbClr val="000000"/>
                </a:solidFill>
                <a:latin typeface="Times New Roman" pitchFamily="18" charset="0"/>
                <a:cs typeface="Times New Roman" pitchFamily="18" charset="0"/>
              </a:rPr>
              <a:t>тамыз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Көшпелі бұлтты, жауын-шашынсыз. Оңтүстік-батыстан  жел соғады, күші 5-10 м/с. Ауа температурасы 14-16 градус жылы болады.</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91293393"/>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val="3583770891"/>
                    </a:ext>
                  </a:extLst>
                </a:gridCol>
                <a:gridCol w="1428237">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2455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0,491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83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68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0,170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0,250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31 </a:t>
            </a:r>
            <a:r>
              <a:rPr lang="kk-KZ" altLang="ru-RU" sz="1200" b="1" dirty="0">
                <a:latin typeface="Times New Roman" panose="02020603050405020304" pitchFamily="18" charset="0"/>
                <a:cs typeface="Times New Roman" panose="02020603050405020304" pitchFamily="18" charset="0"/>
              </a:rPr>
              <a:t>шілдедегі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0106" y="2161847"/>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schemeClr val="tx1"/>
                </a:solidFill>
                <a:latin typeface="Times New Roman" panose="02020603050405020304" pitchFamily="18" charset="0"/>
                <a:cs typeface="Times New Roman" panose="02020603050405020304" pitchFamily="18" charset="0"/>
              </a:rPr>
              <a:t>2024 жылғы </a:t>
            </a:r>
            <a:r>
              <a:rPr lang="ru-RU" sz="1200" dirty="0">
                <a:solidFill>
                  <a:srgbClr val="000000"/>
                </a:solidFill>
                <a:latin typeface="Times New Roman" pitchFamily="18" charset="0"/>
                <a:cs typeface="Times New Roman" pitchFamily="18" charset="0"/>
              </a:rPr>
              <a:t>01 </a:t>
            </a:r>
            <a:r>
              <a:rPr lang="kk-KZ" sz="1200" dirty="0">
                <a:solidFill>
                  <a:srgbClr val="000000"/>
                </a:solidFill>
                <a:latin typeface="Times New Roman" pitchFamily="18" charset="0"/>
                <a:cs typeface="Times New Roman" pitchFamily="18" charset="0"/>
              </a:rPr>
              <a:t>тамызда</a:t>
            </a:r>
            <a:r>
              <a:rPr lang="kk-KZ" sz="1200" dirty="0">
                <a:solidFill>
                  <a:schemeClr val="tx1"/>
                </a:solidFill>
                <a:latin typeface="Times New Roman" panose="02020603050405020304" pitchFamily="18" charset="0"/>
                <a:cs typeface="Times New Roman" panose="02020603050405020304" pitchFamily="18" charset="0"/>
              </a:rPr>
              <a:t>, 02 тамызда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сейілуіне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kk-KZ" sz="1200" dirty="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Аманжолқызы А.</a:t>
            </a:r>
            <a:r>
              <a:rPr lang="ru-RU" altLang="ru-RU" sz="1200" b="1" i="1">
                <a:solidFill>
                  <a:srgbClr val="000000"/>
                </a:solidFill>
                <a:latin typeface="Times New Roman" panose="02020603050405020304" pitchFamily="18" charset="0"/>
                <a:cs typeface="Times New Roman" panose="02020603050405020304" pitchFamily="18" charset="0"/>
              </a:rPr>
              <a:t>/Проненко </a:t>
            </a:r>
            <a:r>
              <a:rPr lang="ru-RU" altLang="ru-RU" sz="1200" b="1" i="1" dirty="0">
                <a:solidFill>
                  <a:srgbClr val="000000"/>
                </a:solidFill>
                <a:latin typeface="Times New Roman" panose="02020603050405020304" pitchFamily="18" charset="0"/>
                <a:cs typeface="Times New Roman" panose="02020603050405020304" pitchFamily="18" charset="0"/>
              </a:rPr>
              <a:t>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18556</TotalTime>
  <Words>620</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4588</cp:revision>
  <cp:lastPrinted>2021-07-01T07:38:07Z</cp:lastPrinted>
  <dcterms:created xsi:type="dcterms:W3CDTF">2018-03-27T06:03:00Z</dcterms:created>
  <dcterms:modified xsi:type="dcterms:W3CDTF">2024-07-31T07:18:39Z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