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7346652"/>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213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31 </a:t>
                      </a:r>
                      <a:r>
                        <a:rPr kumimoji="0" lang="kk-KZ" altLang="zh-CN"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тамыз</a:t>
            </a:r>
          </a:p>
          <a:p>
            <a:pPr lvl="0" algn="ct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31 шілде </a:t>
            </a:r>
            <a:r>
              <a:rPr lang="kk-KZ" altLang="ru-RU" sz="1200" b="1" dirty="0">
                <a:solidFill>
                  <a:prstClr val="black"/>
                </a:solidFill>
                <a:latin typeface="Times New Roman" panose="02020603050405020304" pitchFamily="18" charset="0"/>
                <a:cs typeface="Times New Roman" panose="02020603050405020304" pitchFamily="18" charset="0"/>
              </a:rPr>
              <a:t>2024 ж. сағ. 20-ден тамыз 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a:solidFill>
                  <a:prstClr val="black"/>
                </a:solidFill>
                <a:latin typeface="Times New Roman" panose="02020603050405020304" pitchFamily="18" charset="0"/>
                <a:cs typeface="Times New Roman" panose="02020603050405020304" pitchFamily="18" charset="0"/>
              </a:rPr>
              <a:t>ңтустік-батыстан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29-31 градус жылы.</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02 тамыз </a:t>
            </a:r>
          </a:p>
          <a:p>
            <a:pPr algn="just"/>
            <a:r>
              <a:rPr lang="kk-KZ" sz="1200" b="1" dirty="0">
                <a:solidFill>
                  <a:prstClr val="black"/>
                </a:solidFill>
                <a:latin typeface="Times New Roman" panose="02020603050405020304" pitchFamily="18" charset="0"/>
                <a:cs typeface="Times New Roman" panose="02020603050405020304" pitchFamily="18" charset="0"/>
              </a:rPr>
              <a:t>01 тамыз </a:t>
            </a:r>
            <a:r>
              <a:rPr lang="kk-KZ" sz="1200" b="1" dirty="0">
                <a:latin typeface="Times New Roman" panose="02020603050405020304" pitchFamily="18" charset="0"/>
                <a:cs typeface="Times New Roman" panose="02020603050405020304" pitchFamily="18" charset="0"/>
              </a:rPr>
              <a:t>сағ.  20-ден бастап 02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Оңтустік-батыстан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a:solidFill>
                  <a:prstClr val="black"/>
                </a:solidFill>
                <a:latin typeface="Times New Roman" panose="02020603050405020304" pitchFamily="18" charset="0"/>
                <a:cs typeface="Times New Roman" panose="02020603050405020304" pitchFamily="18" charset="0"/>
              </a:rPr>
              <a:t>температурасы 16-18 </a:t>
            </a:r>
            <a:r>
              <a:rPr lang="kk-KZ" sz="1200" dirty="0">
                <a:solidFill>
                  <a:prstClr val="black"/>
                </a:solidFill>
                <a:latin typeface="Times New Roman" panose="02020603050405020304" pitchFamily="18" charset="0"/>
                <a:cs typeface="Times New Roman" panose="02020603050405020304" pitchFamily="18" charset="0"/>
              </a:rPr>
              <a:t>градус жылы. </a:t>
            </a: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6006554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srgbClr val="1F497D">
                    <a:lumMod val="75000"/>
                  </a:srgbClr>
                </a:solidFill>
                <a:latin typeface="Times New Roman" panose="02020603050405020304" pitchFamily="18" charset="0"/>
                <a:cs typeface="Times New Roman" panose="02020603050405020304" pitchFamily="18" charset="0"/>
              </a:rPr>
              <a:t>31 шілде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31 шілдеге, түнде 01 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 </a:t>
            </a:r>
            <a:r>
              <a:rPr lang="ru-RU" altLang="ru-RU" sz="1200" b="1" i="1">
                <a:solidFill>
                  <a:srgbClr val="000000"/>
                </a:solidFill>
                <a:latin typeface="Times New Roman" panose="02020603050405020304" pitchFamily="18" charset="0"/>
                <a:cs typeface="Times New Roman" panose="02020603050405020304" pitchFamily="18" charset="0"/>
              </a:rPr>
              <a:t>Конысбай/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20662</TotalTime>
  <Words>604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4012</cp:revision>
  <cp:lastPrinted>2021-07-01T07:38:07Z</cp:lastPrinted>
  <dcterms:created xsi:type="dcterms:W3CDTF">2018-03-27T06:03:00Z</dcterms:created>
  <dcterms:modified xsi:type="dcterms:W3CDTF">2024-07-31T07:57:10Z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