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01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31 </a:t>
            </a:r>
            <a:r>
              <a:rPr lang="ru-RU" sz="1100" b="1" dirty="0" err="1">
                <a:latin typeface="Times New Roman" pitchFamily="18" charset="0"/>
                <a:cs typeface="Times New Roman" pitchFamily="18" charset="0"/>
              </a:rPr>
              <a:t>шілде</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01 </a:t>
            </a:r>
            <a:r>
              <a:rPr lang="ru-RU" sz="1100" b="1" dirty="0" err="1">
                <a:latin typeface="Times New Roman" pitchFamily="18" charset="0"/>
                <a:cs typeface="Times New Roman" pitchFamily="18" charset="0"/>
              </a:rPr>
              <a:t>тамыз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7-12 м/с. Ауа температурасы </a:t>
            </a:r>
            <a:r>
              <a:rPr lang="kk-KZ" sz="1200">
                <a:latin typeface="Times New Roman" pitchFamily="18" charset="0"/>
                <a:cs typeface="Times New Roman" pitchFamily="18" charset="0"/>
              </a:rPr>
              <a:t>түнде 17-22 </a:t>
            </a:r>
            <a:r>
              <a:rPr lang="kk-KZ" sz="1200" dirty="0">
                <a:latin typeface="Times New Roman" pitchFamily="18" charset="0"/>
                <a:cs typeface="Times New Roman" pitchFamily="18" charset="0"/>
              </a:rPr>
              <a:t>градус жылы, күндіз қатты </a:t>
            </a:r>
            <a:r>
              <a:rPr lang="kk-KZ" sz="1200">
                <a:latin typeface="Times New Roman" pitchFamily="18" charset="0"/>
                <a:cs typeface="Times New Roman" pitchFamily="18" charset="0"/>
              </a:rPr>
              <a:t>ыстық  36-38 </a:t>
            </a:r>
            <a:r>
              <a:rPr lang="kk-KZ" sz="1200" dirty="0">
                <a:latin typeface="Times New Roman" pitchFamily="18" charset="0"/>
                <a:cs typeface="Times New Roman" pitchFamily="18" charset="0"/>
              </a:rPr>
              <a:t>градус.</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02 тамыз</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01 </a:t>
            </a:r>
            <a:r>
              <a:rPr lang="ru-RU" sz="1050" b="1" dirty="0" err="1">
                <a:latin typeface="Times New Roman" pitchFamily="18" charset="0"/>
                <a:ea typeface="Times New Roman KZ" pitchFamily="18" charset="0"/>
                <a:cs typeface="Times New Roman" pitchFamily="18" charset="0"/>
              </a:rPr>
              <a:t>тамыз</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02 </a:t>
            </a:r>
            <a:r>
              <a:rPr lang="ru-RU" sz="1050" b="1" dirty="0" err="1">
                <a:latin typeface="Times New Roman" pitchFamily="18" charset="0"/>
                <a:ea typeface="Times New Roman KZ" pitchFamily="18" charset="0"/>
                <a:cs typeface="Times New Roman" pitchFamily="18" charset="0"/>
              </a:rPr>
              <a:t>тамызда</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Солтүстік-шығыстан жел соғады</a:t>
            </a:r>
            <a:r>
              <a:rPr lang="kk-KZ" sz="1200" dirty="0">
                <a:latin typeface="Times New Roman" pitchFamily="18" charset="0"/>
                <a:cs typeface="Times New Roman" pitchFamily="18" charset="0"/>
              </a:rPr>
              <a:t>, күші 5-10 м/с. Ауа температурасы 18-20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01 </a:t>
            </a:r>
            <a:r>
              <a:rPr lang="ru-RU" sz="1200">
                <a:solidFill>
                  <a:schemeClr val="tx1"/>
                </a:solidFill>
                <a:latin typeface="Times New Roman" panose="02020603050405020304" pitchFamily="18" charset="0"/>
                <a:cs typeface="Times New Roman" panose="02020603050405020304" pitchFamily="18" charset="0"/>
              </a:rPr>
              <a:t>тамыз</a:t>
            </a:r>
            <a:r>
              <a:rPr lang="kk-KZ" sz="120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02 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2469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19475</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4381</cp:revision>
  <cp:lastPrinted>2021-07-01T03:56:27Z</cp:lastPrinted>
  <dcterms:created xsi:type="dcterms:W3CDTF">2018-03-27T06:03:00Z</dcterms:created>
  <dcterms:modified xsi:type="dcterms:W3CDTF">2024-07-31T06:47:01Z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