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484154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12</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0272660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01 тамызға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31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01 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 солтүстік-батысқа ауысып</a:t>
            </a:r>
            <a:r>
              <a:rPr lang="ru-RU" sz="1200" dirty="0">
                <a:solidFill>
                  <a:srgbClr val="000000"/>
                </a:solidFill>
                <a:latin typeface="Times New Roman" panose="02020603050405020304" pitchFamily="18" charset="0"/>
                <a:cs typeface="Times New Roman" panose="02020603050405020304" pitchFamily="18" charset="0"/>
                <a:sym typeface="+mn-ea"/>
              </a:rPr>
              <a:t> 7-12</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24-26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39-41 градус </a:t>
            </a:r>
            <a:r>
              <a:rPr lang="ru-RU" sz="1200" dirty="0" err="1">
                <a:solidFill>
                  <a:srgbClr val="000000"/>
                </a:solidFill>
                <a:latin typeface="Times New Roman" panose="02020603050405020304" pitchFamily="18" charset="0"/>
                <a:cs typeface="Times New Roman" panose="02020603050405020304" pitchFamily="18" charset="0"/>
                <a:sym typeface="+mn-ea"/>
              </a:rPr>
              <a:t>қатты ыстық</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02 тамызға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01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02 тамыз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9-14,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24-26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01 </a:t>
            </a:r>
            <a:r>
              <a:rPr lang="ru-RU" sz="1200" dirty="0" err="1">
                <a:solidFill>
                  <a:schemeClr val="tx1"/>
                </a:solidFill>
                <a:latin typeface="Times New Roman" pitchFamily="18" charset="0"/>
                <a:cs typeface="Times New Roman" pitchFamily="18" charset="0"/>
              </a:rPr>
              <a:t>тамыз</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02 тамызға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14681</TotalTime>
  <Words>593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3197</cp:revision>
  <cp:lastPrinted>2021-07-01T07:38:07Z</cp:lastPrinted>
  <dcterms:created xsi:type="dcterms:W3CDTF">2018-03-27T06:03:00Z</dcterms:created>
  <dcterms:modified xsi:type="dcterms:W3CDTF">2024-07-31T07:17:06Z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