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18058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№213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01 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31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01 тамыз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a:latin typeface="Times New Roman" panose="02020603050405020304" pitchFamily="18" charset="0"/>
                <a:cs typeface="Times New Roman" panose="02020603050405020304" pitchFamily="18" charset="0"/>
              </a:rPr>
              <a:t>Көшпелі бұлтты</a:t>
            </a:r>
            <a:r>
              <a:rPr lang="kk-KZ" sz="1200" dirty="0">
                <a:latin typeface="Times New Roman" pitchFamily="18" charset="0"/>
                <a:cs typeface="Times New Roman" pitchFamily="18" charset="0"/>
                <a:sym typeface="+mn-ea"/>
              </a:rPr>
              <a:t>, </a:t>
            </a:r>
            <a:r>
              <a:rPr lang="kk-KZ" altLang="ru-RU" sz="1200" dirty="0">
                <a:latin typeface="Times New Roman" panose="02020603050405020304" pitchFamily="18" charset="0"/>
                <a:cs typeface="Times New Roman" panose="02020603050405020304" pitchFamily="18" charset="0"/>
              </a:rPr>
              <a:t>жауын-шашынсыз</a:t>
            </a:r>
            <a:r>
              <a:rPr lang="kk-KZ" sz="1200" dirty="0">
                <a:latin typeface="Times New Roman" pitchFamily="18" charset="0"/>
                <a:cs typeface="Times New Roman" pitchFamily="18" charset="0"/>
                <a:sym typeface="+mn-ea"/>
              </a:rPr>
              <a:t>. Оңтүстік-шығыстан, оңтүстіктен </a:t>
            </a:r>
            <a:r>
              <a:rPr lang="kk-KZ" altLang="ru-RU" sz="1200" dirty="0">
                <a:latin typeface="Times New Roman" panose="02020603050405020304" pitchFamily="18" charset="0"/>
                <a:cs typeface="Times New Roman" panose="02020603050405020304" pitchFamily="18" charset="0"/>
              </a:rPr>
              <a:t>жел соғады, күші 9-14 м/с. </a:t>
            </a:r>
            <a:r>
              <a:rPr lang="kk-KZ" sz="1200" dirty="0">
                <a:latin typeface="Times New Roman" pitchFamily="18" charset="0"/>
                <a:cs typeface="Times New Roman" pitchFamily="18" charset="0"/>
                <a:sym typeface="+mn-ea"/>
              </a:rPr>
              <a:t>Ауа температурасы  түнде 21-23, күндіз 34-36 градус қатты ыстық. </a:t>
            </a:r>
          </a:p>
          <a:p>
            <a:pPr lvl="0" indent="182563"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02 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01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02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a:latin typeface="Times New Roman" panose="02020603050405020304" pitchFamily="18" charset="0"/>
                <a:cs typeface="Times New Roman" panose="02020603050405020304" pitchFamily="18" charset="0"/>
              </a:rPr>
              <a:t>Көшпелі бұлтты</a:t>
            </a:r>
            <a:r>
              <a:rPr lang="kk-KZ" sz="1200" dirty="0">
                <a:latin typeface="Times New Roman" pitchFamily="18" charset="0"/>
                <a:cs typeface="Times New Roman" pitchFamily="18" charset="0"/>
                <a:sym typeface="+mn-ea"/>
              </a:rPr>
              <a:t>, </a:t>
            </a:r>
            <a:r>
              <a:rPr lang="kk-KZ" altLang="ru-RU" sz="1200" dirty="0">
                <a:latin typeface="Times New Roman" panose="02020603050405020304" pitchFamily="18" charset="0"/>
                <a:cs typeface="Times New Roman" panose="02020603050405020304" pitchFamily="18" charset="0"/>
              </a:rPr>
              <a:t>жауын-шашынсыз</a:t>
            </a:r>
            <a:r>
              <a:rPr lang="kk-KZ" sz="1200" dirty="0">
                <a:latin typeface="Times New Roman" pitchFamily="18" charset="0"/>
                <a:cs typeface="Times New Roman" pitchFamily="18" charset="0"/>
                <a:sym typeface="+mn-ea"/>
              </a:rPr>
              <a:t>. Солтүстік-батыстан жел соғады</a:t>
            </a:r>
            <a:r>
              <a:rPr lang="kk-KZ" altLang="ru-RU" sz="1200" dirty="0">
                <a:latin typeface="Times New Roman" panose="02020603050405020304" pitchFamily="18" charset="0"/>
                <a:cs typeface="Times New Roman" panose="02020603050405020304" pitchFamily="18" charset="0"/>
              </a:rPr>
              <a:t>, күші 9-14 </a:t>
            </a:r>
            <a:r>
              <a:rPr lang="kk-KZ" altLang="ru-RU" sz="1200" dirty="0">
                <a:latin typeface="Times New Roman" pitchFamily="18" charset="0"/>
                <a:cs typeface="Times New Roman" pitchFamily="18" charset="0"/>
                <a:sym typeface="+mn-ea"/>
              </a:rPr>
              <a:t>м/с.  </a:t>
            </a:r>
            <a:r>
              <a:rPr lang="kk-KZ" sz="1200" dirty="0">
                <a:latin typeface="Times New Roman" pitchFamily="18" charset="0"/>
                <a:cs typeface="Times New Roman" pitchFamily="18" charset="0"/>
                <a:sym typeface="+mn-ea"/>
              </a:rPr>
              <a:t>Ауа температурасы  түнде 17-19 градус 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31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т</a:t>
            </a:r>
            <a:r>
              <a:rPr lang="kk-KZ" sz="1200" b="1" dirty="0">
                <a:solidFill>
                  <a:schemeClr val="tx1"/>
                </a:solidFill>
                <a:latin typeface="Times New Roman" panose="02020603050405020304" pitchFamily="18" charset="0"/>
                <a:cs typeface="Times New Roman" panose="02020603050405020304" pitchFamily="18" charset="0"/>
              </a:rPr>
              <a:t>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90985887"/>
              </p:ext>
            </p:extLst>
          </p:nvPr>
        </p:nvGraphicFramePr>
        <p:xfrm>
          <a:off x="5027448" y="4149080"/>
          <a:ext cx="4667576" cy="1651248"/>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32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024">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a:solidFill>
                            <a:schemeClr val="tx1"/>
                          </a:solidFill>
                          <a:latin typeface="Times New Roman" panose="02020603050405020304" pitchFamily="18" charset="0"/>
                          <a:cs typeface="Times New Roman" panose="02020603050405020304" pitchFamily="18" charset="0"/>
                        </a:rPr>
                        <a:t>РМ-2,5</a:t>
                      </a:r>
                      <a:r>
                        <a:rPr lang="kk-KZ" sz="1000" baseline="0">
                          <a:solidFill>
                            <a:schemeClr val="tx1"/>
                          </a:solidFill>
                          <a:latin typeface="Times New Roman" panose="02020603050405020304" pitchFamily="18" charset="0"/>
                          <a:cs typeface="Times New Roman" panose="02020603050405020304" pitchFamily="18" charset="0"/>
                        </a:rPr>
                        <a:t> </a:t>
                      </a:r>
                      <a:r>
                        <a:rPr lang="kk-KZ" sz="100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696">
                <a:tc>
                  <a:txBody>
                    <a:bodyPr/>
                    <a:lstStyle/>
                    <a:p>
                      <a:r>
                        <a:rPr lang="kk-KZ" sz="1000" b="0" kern="1200" dirty="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696">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en-US" altLang="ru-RU" sz="1200" b="1" i="1" dirty="0">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 Жайнакова З.Ж./Барышева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19969</TotalTime>
  <Words>582</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3847</cp:revision>
  <cp:lastPrinted>2021-07-01T07:38:07Z</cp:lastPrinted>
  <dcterms:created xsi:type="dcterms:W3CDTF">2018-03-27T06:03:00Z</dcterms:created>
  <dcterms:modified xsi:type="dcterms:W3CDTF">2024-07-31T09:30:10Z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