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204610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a:t>
                      </a:r>
                      <a:r>
                        <a:rPr lang="" altLang="x-none" sz="1600" b="1" i="1" dirty="0">
                          <a:solidFill>
                            <a:srgbClr val="002060"/>
                          </a:solidFill>
                          <a:latin typeface="Times New Roman" panose="02020603050405020304" pitchFamily="18" charset="0"/>
                          <a:cs typeface="Times New Roman" panose="02020603050405020304" pitchFamily="18" charset="0"/>
                        </a:rPr>
                        <a:t>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 altLang="ru-RU" sz="1200" b="1" dirty="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5-10 м/с. Ауа температурасы түнде 16-18°, күндіз 31-33° жылы.</a:t>
            </a:r>
          </a:p>
          <a:p>
            <a:pPr lvl="0" indent="185738" algn="ctr"/>
            <a:endParaRPr lang=""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 жауын-шашынсыз. Жел оңтүстік-шығыстан соғады, күші 2-7 м/с. Ауа температурасы 16-18° жылы болады.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10714326"/>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19493</TotalTime>
  <Words>606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3786</cp:revision>
  <cp:lastPrinted>2021-07-01T03:56:27Z</cp:lastPrinted>
  <dcterms:created xsi:type="dcterms:W3CDTF">2018-03-27T06:03:00Z</dcterms:created>
  <dcterms:modified xsi:type="dcterms:W3CDTF">2024-07-31T09:33:01Z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