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4390775"/>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31-33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a:latin typeface="Times New Roman" panose="02020603050405020304" pitchFamily="18" charset="0"/>
                <a:cs typeface="Times New Roman" panose="02020603050405020304" pitchFamily="18" charset="0"/>
              </a:rPr>
              <a:t>02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kk-KZ" altLang="ru-RU"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776074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20864</TotalTime>
  <Words>662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3982</cp:revision>
  <cp:lastPrinted>2021-07-01T07:38:07Z</cp:lastPrinted>
  <dcterms:created xsi:type="dcterms:W3CDTF">2018-03-27T06:03:00Z</dcterms:created>
  <dcterms:modified xsi:type="dcterms:W3CDTF">2024-07-31T09:30:22Z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