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369" autoAdjust="0"/>
  </p:normalViewPr>
  <p:slideViewPr>
    <p:cSldViewPr>
      <p:cViewPr varScale="1">
        <p:scale>
          <a:sx n="120" d="100"/>
          <a:sy n="120" d="100"/>
        </p:scale>
        <p:origin x="205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8121766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033063397"/>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72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0,452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74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0,248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0,089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334</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a:t>
                      </a:r>
                      <a:r>
                        <a:rPr lang="ru-RU" sz="1000" b="0" i="0" u="none" strike="noStrike" dirty="0">
                          <a:solidFill>
                            <a:srgbClr val="000000"/>
                          </a:solidFill>
                          <a:effectLst/>
                          <a:latin typeface="Times New Roman" pitchFamily="18" charset="0"/>
                          <a:cs typeface="Times New Roman" pitchFamily="18" charset="0"/>
                        </a:rPr>
                        <a:t>067</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180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0,899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352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31 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01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31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01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Аздаған бұлтты, жауын-шашынсыз. Солтүстік-батыстан жел соғады, күші түнде 2-7, күндіз 9-14 м/с. Ауа температурасы түнде 20-22, күндіз 31-33 жылы.</a:t>
            </a:r>
          </a:p>
          <a:p>
            <a:pPr algn="just">
              <a:buFont typeface="Arial" pitchFamily="34" charset="0"/>
              <a:buNone/>
            </a:pPr>
            <a:endParaRPr lang="kk-KZ" sz="1200" kern="1400" dirty="0">
              <a:solidFill>
                <a:srgbClr val="000000"/>
              </a:solidFill>
              <a:latin typeface="Times New Roman"/>
              <a:ea typeface="Times New Roman"/>
            </a:endParaRPr>
          </a:p>
          <a:p>
            <a:pPr algn="just">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01 </a:t>
            </a:r>
            <a:r>
              <a:rPr lang="ru-RU" altLang="ru-RU" sz="1200" b="1" dirty="0" err="1">
                <a:latin typeface="Times New Roman" pitchFamily="18" charset="0"/>
                <a:cs typeface="Times New Roman" pitchFamily="18" charset="0"/>
              </a:rPr>
              <a:t>тамыз</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тамыз</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Аздаған бұлтты, жауын-шашынсыз. Солтүстік-батыстан жел соғады, күші 2-7 м/с. Ауа температурасы 21-23 жылы</a:t>
            </a:r>
            <a:r>
              <a:rPr lang="kk-KZ" altLang="ru-RU" sz="1200" dirty="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Гиляжева</a:t>
            </a:r>
            <a:r>
              <a:rPr lang="ru-RU" altLang="ru-RU" sz="1200" b="1" i="1">
                <a:solidFill>
                  <a:srgbClr val="000000"/>
                </a:solidFill>
                <a:latin typeface="Times New Roman" pitchFamily="18" charset="0"/>
                <a:cs typeface="Times New Roman" pitchFamily="18" charset="0"/>
              </a:rPr>
              <a:t> М.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Ихсанова</a:t>
            </a:r>
            <a:r>
              <a:rPr lang="ru-RU" altLang="ru-RU" sz="1200" b="1" i="1" dirty="0">
                <a:solidFill>
                  <a:srgbClr val="000000"/>
                </a:solidFill>
                <a:latin typeface="Times New Roman" pitchFamily="18" charset="0"/>
                <a:cs typeface="Times New Roman" pitchFamily="18" charset="0"/>
              </a:rPr>
              <a:t> М.</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22030</TotalTime>
  <Words>614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3815</cp:revision>
  <cp:lastPrinted>2023-02-06T06:57:51Z</cp:lastPrinted>
  <dcterms:created xsi:type="dcterms:W3CDTF">2018-03-27T06:03:00Z</dcterms:created>
  <dcterms:modified xsi:type="dcterms:W3CDTF">2024-07-31T08:06:30Z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