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4728643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№213</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8616987"/>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1219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0,244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28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0,139</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0,081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01 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31 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01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a:latin typeface="Times New Roman" panose="02020603050405020304" pitchFamily="18" charset="0"/>
                <a:cs typeface="Times New Roman" panose="02020603050405020304" pitchFamily="18" charset="0"/>
              </a:rPr>
              <a:t>. Жел оңтүстіктен, оңтүстік-батыстан соғады, күші 9-14 м/с. Ауа температурасы түнде 15-17, күндіз 26-28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02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01 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02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01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02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a:solidFill>
                  <a:srgbClr val="000000"/>
                </a:solidFill>
                <a:latin typeface="Times New Roman" panose="02020603050405020304" pitchFamily="18" charset="0"/>
                <a:cs typeface="Times New Roman" panose="02020603050405020304" pitchFamily="18" charset="0"/>
              </a:rPr>
              <a:t>/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26357</TotalTime>
  <Words>605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5129</cp:revision>
  <cp:lastPrinted>2021-07-01T03:56:27Z</cp:lastPrinted>
  <dcterms:created xsi:type="dcterms:W3CDTF">2018-03-27T06:03:00Z</dcterms:created>
  <dcterms:modified xsi:type="dcterms:W3CDTF">2024-07-31T06:54:04Z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