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15813512"/>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31 </a:t>
                      </a:r>
                      <a:r>
                        <a:rPr lang="ru-RU" altLang="zh-CN" sz="1200" b="1" i="1" baseline="0" dirty="0">
                          <a:solidFill>
                            <a:srgbClr val="002060"/>
                          </a:solidFill>
                          <a:latin typeface="Times New Roman" panose="02020603050405020304" pitchFamily="18" charset="0"/>
                          <a:cs typeface="Times New Roman" panose="02020603050405020304" pitchFamily="18" charset="0"/>
                        </a:rPr>
                        <a:t>шілде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31 шілде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50708207"/>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5074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0.413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7"/>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01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тамыз</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31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 с. 20-ден 01</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тамыз</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a:t>
            </a:r>
            <a:r>
              <a:rPr lang="kk-KZ" sz="1100" kern="1400" dirty="0">
                <a:solidFill>
                  <a:srgbClr val="000000"/>
                </a:solidFill>
                <a:latin typeface="Times New Roman" panose="02020603050405020304" pitchFamily="18" charset="0"/>
              </a:rPr>
              <a:t> бұлтты,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Солтүстік</a:t>
            </a:r>
            <a:r>
              <a:rPr lang="ru-RU" sz="1100" kern="1400" dirty="0">
                <a:solidFill>
                  <a:srgbClr val="000000"/>
                </a:solidFill>
                <a:latin typeface="Times New Roman" panose="02020603050405020304" pitchFamily="18" charset="0"/>
                <a:ea typeface="Times New Roman" panose="02020603050405020304" pitchFamily="18" charset="0"/>
              </a:rPr>
              <a:t>-б</a:t>
            </a:r>
            <a:r>
              <a:rPr lang="kk-KZ" sz="1100" kern="1400" dirty="0">
                <a:solidFill>
                  <a:srgbClr val="000000"/>
                </a:solidFill>
                <a:latin typeface="Times New Roman" panose="02020603050405020304" pitchFamily="18" charset="0"/>
                <a:cs typeface="Times New Roman" panose="02020603050405020304" pitchFamily="18" charset="0"/>
              </a:rPr>
              <a:t>ат</a:t>
            </a:r>
            <a:r>
              <a:rPr lang="kk-KZ" sz="1100" kern="1400" dirty="0">
                <a:solidFill>
                  <a:srgbClr val="000000"/>
                </a:solidFill>
                <a:latin typeface="Times New Roman" panose="02020603050405020304" pitchFamily="18" charset="0"/>
                <a:ea typeface="Times New Roman" panose="02020603050405020304" pitchFamily="18" charset="0"/>
              </a:rPr>
              <a:t>ыстан жел соғады, күші 7-12 м/с</a:t>
            </a:r>
            <a:r>
              <a:rPr lang="kk-KZ" sz="1100" kern="1400" dirty="0">
                <a:solidFill>
                  <a:srgbClr val="000000"/>
                </a:solidFill>
                <a:latin typeface="Times New Roman" panose="02020603050405020304" pitchFamily="18" charset="0"/>
              </a:rPr>
              <a:t>. Ауа температурасы түнде 17-19 жылы, </a:t>
            </a:r>
            <a:r>
              <a:rPr lang="kk-KZ" sz="1100" kern="1400" dirty="0">
                <a:solidFill>
                  <a:srgbClr val="000000"/>
                </a:solidFill>
                <a:latin typeface="Times New Roman" panose="02020603050405020304" pitchFamily="18" charset="0"/>
                <a:ea typeface="Times New Roman" panose="02020603050405020304" pitchFamily="18" charset="0"/>
              </a:rPr>
              <a:t>күндіз  қатты ыстық 33-35 градус. </a:t>
            </a:r>
          </a:p>
          <a:p>
            <a:pPr algn="ctr"/>
            <a:r>
              <a:rPr lang="ru-RU" sz="1100" b="1" kern="1400" dirty="0">
                <a:solidFill>
                  <a:srgbClr val="000000"/>
                </a:solidFill>
                <a:latin typeface="Times New Roman" panose="02020603050405020304" pitchFamily="18" charset="0"/>
                <a:cs typeface="Times New Roman" panose="02020603050405020304" pitchFamily="18" charset="0"/>
              </a:rPr>
              <a:t>02 </a:t>
            </a:r>
            <a:r>
              <a:rPr lang="kk-KZ" sz="1100" b="1" kern="1400" dirty="0">
                <a:solidFill>
                  <a:srgbClr val="000000"/>
                </a:solidFill>
                <a:latin typeface="Times New Roman" panose="02020603050405020304" pitchFamily="18" charset="0"/>
                <a:ea typeface="Times New Roman" panose="02020603050405020304" pitchFamily="18" charset="0"/>
              </a:rPr>
              <a:t>тамызға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01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тамыз</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02 </a:t>
            </a:r>
            <a:r>
              <a:rPr lang="kk-KZ" sz="1100" b="1" kern="1400" dirty="0">
                <a:solidFill>
                  <a:srgbClr val="000000"/>
                </a:solidFill>
                <a:latin typeface="Times New Roman" panose="02020603050405020304" pitchFamily="18" charset="0"/>
                <a:ea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a:t>
            </a:r>
            <a:r>
              <a:rPr lang="ru-RU" sz="1100" dirty="0">
                <a:solidFill>
                  <a:prstClr val="black"/>
                </a:solidFill>
                <a:latin typeface="Times New Roman" panose="02020603050405020304" pitchFamily="18" charset="0"/>
                <a:cs typeface="Times New Roman" panose="02020603050405020304" pitchFamily="18" charset="0"/>
              </a:rPr>
              <a:t>ң</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түстік-</a:t>
            </a:r>
            <a:r>
              <a:rPr lang="kk-KZ" sz="1100" kern="1400" dirty="0">
                <a:solidFill>
                  <a:srgbClr val="000000"/>
                </a:solidFill>
                <a:latin typeface="Times New Roman" panose="02020603050405020304" pitchFamily="18" charset="0"/>
                <a:cs typeface="Times New Roman" panose="02020603050405020304" pitchFamily="18" charset="0"/>
              </a:rPr>
              <a:t>бат</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ыстан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7-12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18-20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01 </a:t>
            </a:r>
            <a:r>
              <a:rPr lang="ru-RU" sz="1100" dirty="0" err="1">
                <a:solidFill>
                  <a:prstClr val="black"/>
                </a:solidFill>
                <a:latin typeface="Times New Roman" panose="02020603050405020304" pitchFamily="18" charset="0"/>
                <a:cs typeface="Times New Roman" panose="02020603050405020304" pitchFamily="18" charset="0"/>
              </a:rPr>
              <a:t>тамызға</a:t>
            </a:r>
            <a:r>
              <a:rPr lang="ru-RU" sz="1100" dirty="0">
                <a:solidFill>
                  <a:prstClr val="black"/>
                </a:solidFill>
                <a:latin typeface="Times New Roman" panose="02020603050405020304" pitchFamily="18" charset="0"/>
                <a:cs typeface="Times New Roman" panose="02020603050405020304" pitchFamily="18" charset="0"/>
              </a:rPr>
              <a:t>, түнде 02 </a:t>
            </a:r>
            <a:r>
              <a:rPr lang="ru-RU" sz="1100" dirty="0" err="1">
                <a:solidFill>
                  <a:prstClr val="black"/>
                </a:solidFill>
                <a:latin typeface="Times New Roman" panose="02020603050405020304" pitchFamily="18" charset="0"/>
                <a:cs typeface="Times New Roman" panose="02020603050405020304" pitchFamily="18" charset="0"/>
              </a:rPr>
              <a:t>тамызға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30211</TotalTime>
  <Words>611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5239</cp:revision>
  <cp:lastPrinted>2023-01-16T10:13:34Z</cp:lastPrinted>
  <dcterms:created xsi:type="dcterms:W3CDTF">2018-03-27T06:03:00Z</dcterms:created>
  <dcterms:modified xsi:type="dcterms:W3CDTF">2024-07-31T07:58:46Z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