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288688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1415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.283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31</a:t>
            </a:r>
            <a:r>
              <a:rPr lang="kk-KZ" altLang="ru-RU" sz="1200" b="1" dirty="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01</a:t>
            </a:r>
            <a:r>
              <a:rPr lang="kk-KZ" altLang="ru-RU" sz="1100" b="1" dirty="0">
                <a:latin typeface="Times New Roman" panose="02020603050405020304" pitchFamily="18" charset="0"/>
                <a:cs typeface="Times New Roman" panose="02020603050405020304" pitchFamily="18" charset="0"/>
              </a:rPr>
              <a:t> тамызға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3</a:t>
            </a:r>
            <a:r>
              <a:rPr lang="ru-RU" altLang="ru-RU" sz="1100" b="1" dirty="0">
                <a:solidFill>
                  <a:srgbClr val="000000"/>
                </a:solidFill>
                <a:latin typeface="Times New Roman" panose="02020603050405020304" pitchFamily="18" charset="0"/>
                <a:cs typeface="Times New Roman" panose="02020603050405020304" pitchFamily="18" charset="0"/>
              </a:rPr>
              <a:t>1 </a:t>
            </a:r>
            <a:r>
              <a:rPr lang="ru-RU" altLang="ru-RU" sz="1100" b="1" dirty="0" err="1">
                <a:solidFill>
                  <a:srgbClr val="000000"/>
                </a:solidFill>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күші 9-14 </a:t>
            </a:r>
            <a:r>
              <a:rPr lang="kk-KZ" sz="1100" dirty="0">
                <a:solidFill>
                  <a:prstClr val="black"/>
                </a:solidFill>
                <a:latin typeface="Times New Roman" pitchFamily="18" charset="0"/>
                <a:cs typeface="Times New Roman" pitchFamily="18" charset="0"/>
              </a:rPr>
              <a:t>м/с. Ауа температурасы түнде 21-23, күндіз 29-31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2 </a:t>
            </a:r>
            <a:r>
              <a:rPr lang="ru-RU" sz="1100" b="1" dirty="0" err="1">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01</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02 </a:t>
            </a:r>
            <a:r>
              <a:rPr lang="ru-RU" sz="1100" b="1" dirty="0" err="1">
                <a:solidFill>
                  <a:srgbClr val="000000"/>
                </a:solidFill>
                <a:latin typeface="Times New Roman" panose="02020603050405020304" pitchFamily="18" charset="0"/>
                <a:cs typeface="Times New Roman" panose="02020603050405020304" pitchFamily="18" charset="0"/>
              </a:rPr>
              <a:t>тамыз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 </a:t>
            </a:r>
            <a:r>
              <a:rPr lang="kk-KZ" sz="1100" dirty="0">
                <a:solidFill>
                  <a:prstClr val="black"/>
                </a:solidFill>
                <a:latin typeface="Times New Roman" pitchFamily="18" charset="0"/>
                <a:cs typeface="Times New Roman" pitchFamily="18" charset="0"/>
              </a:rPr>
              <a:t>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19-21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28787</TotalTime>
  <Words>621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3475</cp:revision>
  <cp:lastPrinted>2021-07-01T07:38:07Z</cp:lastPrinted>
  <dcterms:created xsi:type="dcterms:W3CDTF">2018-03-27T06:03:00Z</dcterms:created>
  <dcterms:modified xsi:type="dcterms:W3CDTF">2024-07-31T07:53:25Z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