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51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780344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еверо-восточный с переходом на юго-западный 1-6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32-34°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3-8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8-20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992801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0319" y="2009917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степени.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24257</TotalTime>
  <Words>665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4041</cp:revision>
  <cp:lastPrinted>2021-10-18T15:52:53Z</cp:lastPrinted>
  <dcterms:created xsi:type="dcterms:W3CDTF">2018-03-27T06:03:00Z</dcterms:created>
  <dcterms:modified xsi:type="dcterms:W3CDTF">2024-08-01T07:43:36Z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