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>
        <p:scale>
          <a:sx n="76" d="100"/>
          <a:sy n="76" d="100"/>
        </p:scale>
        <p:origin x="-3180" y="-9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49930685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августа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02 августа 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с переходом на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порывы 15-20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33-35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0561048"/>
              </p:ext>
            </p:extLst>
          </p:nvPr>
        </p:nvGraphicFramePr>
        <p:xfrm>
          <a:off x="5007139" y="3984917"/>
          <a:ext cx="4716137" cy="129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20356</TotalTime>
  <Words>599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3879</cp:revision>
  <cp:lastPrinted>2021-07-01T03:56:27Z</cp:lastPrinted>
  <dcterms:created xsi:type="dcterms:W3CDTF">2018-03-27T06:03:00Z</dcterms:created>
  <dcterms:modified xsi:type="dcterms:W3CDTF">2024-08-01T08:12:28Z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