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3350073-9C18-4AAA-8936-793569AE52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124889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7040-424C-4CE3-B8BF-CC51ED03E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1C834-D63F-4ABA-A37D-BD2330CBDA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9E618-A73A-4333-8493-B776076C74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D203-A0FC-4201-AF40-35FA1DBAD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C1FF-31C3-4D49-A213-63C05E86EB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D9686-9949-405E-9749-687FD5500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0F196-0F36-4F38-9EFA-17BC8E85EC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AF9B-2DAE-4387-9F59-87AD66CECC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F7319-F7EA-4A4E-AED3-C3C62486BA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D3C9-5DFC-4724-AAFE-F2D31F5D63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1B321-40AE-4E63-B0B6-3737B53BD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7CD28E9-320B-4BEE-AE4D-9392D8817D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августа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44463"/>
            <a:ext cx="4830763" cy="20774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 02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 smtClean="0">
                <a:solidFill>
                  <a:schemeClr val="tx1"/>
                </a:solidFill>
              </a:rPr>
              <a:t>, утром небольшой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восточный </a:t>
            </a:r>
            <a:r>
              <a:rPr lang="kk-KZ" dirty="0" smtClean="0">
                <a:solidFill>
                  <a:schemeClr val="tx1"/>
                </a:solidFill>
              </a:rPr>
              <a:t> с переходом на юго-западный </a:t>
            </a:r>
            <a:r>
              <a:rPr lang="ru-RU" dirty="0" smtClean="0">
                <a:solidFill>
                  <a:schemeClr val="tx1"/>
                </a:solidFill>
              </a:rPr>
              <a:t>3-8, при грозе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20-22 т</a:t>
            </a:r>
            <a:r>
              <a:rPr lang="kk-KZ" dirty="0">
                <a:solidFill>
                  <a:schemeClr val="tx1"/>
                </a:solidFill>
              </a:rPr>
              <a:t>епла</a:t>
            </a:r>
            <a:r>
              <a:rPr lang="ru-RU" dirty="0">
                <a:solidFill>
                  <a:schemeClr val="tx1"/>
                </a:solidFill>
              </a:rPr>
              <a:t>, днем сильная жара 34-36 градусов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августа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b="1" dirty="0" smtClean="0">
                <a:solidFill>
                  <a:schemeClr val="tx1"/>
                </a:solidFill>
              </a:rPr>
              <a:t>03 </a:t>
            </a:r>
            <a:r>
              <a:rPr lang="ru-RU" b="1" dirty="0">
                <a:solidFill>
                  <a:schemeClr val="tx1"/>
                </a:solidFill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восточный 2-7 м/с. </a:t>
            </a:r>
            <a:r>
              <a:rPr lang="ru-RU" dirty="0">
                <a:solidFill>
                  <a:schemeClr val="tx1"/>
                </a:solidFill>
              </a:rPr>
              <a:t>Температура </a:t>
            </a:r>
            <a:r>
              <a:rPr lang="ru-RU">
                <a:solidFill>
                  <a:schemeClr val="tx1"/>
                </a:solidFill>
              </a:rPr>
              <a:t>воздуха </a:t>
            </a:r>
            <a:r>
              <a:rPr lang="ru-RU" smtClean="0">
                <a:solidFill>
                  <a:schemeClr val="tx1"/>
                </a:solidFill>
              </a:rPr>
              <a:t>21-23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августа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01 августа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388987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Е.Н.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21318</TotalTime>
  <Words>782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4885</cp:revision>
  <cp:lastPrinted>2021-07-01T09:11:30Z</cp:lastPrinted>
  <dcterms:created xsi:type="dcterms:W3CDTF">2018-03-27T06:03:00Z</dcterms:created>
  <dcterms:modified xsi:type="dcterms:W3CDTF">2024-08-01T07:42:39Z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