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6780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2512290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Днем 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ночью 7-12, днем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сильная жара 38-40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21-23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14065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3112</cp:revision>
  <cp:lastPrinted>2021-07-01T03:56:27Z</cp:lastPrinted>
  <dcterms:created xsi:type="dcterms:W3CDTF">2018-03-27T06:03:00Z</dcterms:created>
  <dcterms:modified xsi:type="dcterms:W3CDTF">2024-08-01T06:57:50Z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