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283369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721769"/>
              </p:ext>
            </p:extLst>
          </p:nvPr>
        </p:nvGraphicFramePr>
        <p:xfrm>
          <a:off x="4991355" y="4234700"/>
          <a:ext cx="4747702" cy="213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0,257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днем небольшой дождь, гроза. Ветер западный, юго-западный 9-14, днем порывы 18 м/с. Температура воздуха ночью 15-17, днем 28-30 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небольшой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26152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4725</cp:revision>
  <cp:lastPrinted>2021-07-01T03:56:27Z</cp:lastPrinted>
  <dcterms:created xsi:type="dcterms:W3CDTF">2018-03-27T06:03:00Z</dcterms:created>
  <dcterms:modified xsi:type="dcterms:W3CDTF">2024-08-01T06:30:45Z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