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959971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дождь, гроза, днем дождь, гроза. Ветер юго-восточный с переходом на северо-западный 9-14, днем порывы 15-20 м/с. Температура воздуха ночью 20-22,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гроза, град,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179394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21518</TotalTime>
  <Words>666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3976</cp:revision>
  <cp:lastPrinted>2021-07-01T03:56:27Z</cp:lastPrinted>
  <dcterms:created xsi:type="dcterms:W3CDTF">2018-03-27T06:03:00Z</dcterms:created>
  <dcterms:modified xsi:type="dcterms:W3CDTF">2024-08-01T08:04:41Z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