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49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27306957"/>
              </p:ext>
            </p:extLst>
          </p:nvPr>
        </p:nvGraphicFramePr>
        <p:xfrm>
          <a:off x="5025008" y="4077073"/>
          <a:ext cx="4693124" cy="234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6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26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905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51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0,3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1,0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гроза, днем град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9-14, днем порывы 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/Ю.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16794</TotalTime>
  <Words>592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5275</cp:revision>
  <cp:lastPrinted>2021-07-01T03:56:27Z</cp:lastPrinted>
  <dcterms:created xsi:type="dcterms:W3CDTF">2018-03-27T06:03:00Z</dcterms:created>
  <dcterms:modified xsi:type="dcterms:W3CDTF">2024-08-01T07:17:49Z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