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2" d="100"/>
          <a:sy n="112" d="100"/>
        </p:scale>
        <p:origin x="-204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2352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тамызға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күндіз жаңбыр, найзағай</a:t>
            </a:r>
            <a:r>
              <a:rPr lang="kk-KZ" sz="1200" dirty="0" smtClean="0">
                <a:latin typeface="Times New Roman" pitchFamily="18" charset="0"/>
                <a:cs typeface="Times New Roman" pitchFamily="18" charset="0"/>
                <a:sym typeface="+mn-ea"/>
              </a:rPr>
              <a:t>.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9-14, күндіз екпіні 15-20 м/с. </a:t>
            </a:r>
            <a:r>
              <a:rPr lang="kk-KZ" sz="1200" dirty="0" smtClean="0">
                <a:latin typeface="Times New Roman" pitchFamily="18" charset="0"/>
                <a:cs typeface="Times New Roman" pitchFamily="18" charset="0"/>
                <a:sym typeface="+mn-ea"/>
              </a:rPr>
              <a:t>Ауа температурасы  түнде 20-22 градус жылы, күндіз 34-36 градус қатты ыстық. </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Оңтүстік-батыстан 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9108638"/>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19971</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3852</cp:revision>
  <cp:lastPrinted>2021-07-01T07:38:07Z</cp:lastPrinted>
  <dcterms:created xsi:type="dcterms:W3CDTF">2018-03-27T06:03:00Z</dcterms:created>
  <dcterms:modified xsi:type="dcterms:W3CDTF">2024-08-01T08:31:36Z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