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53413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гроза. Ветер юго-восточный с переходом на северо-западный 9-14, днем порывы 15-20 м/с. Температура воздуха ночью 20-22, днем 30-32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северо-западный 9-14, порывы 15-20 м/с. Температура воздуха ночью 16-18 тепла.</a:t>
            </a: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85115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19388</TotalTime>
  <Words>620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3879</cp:revision>
  <cp:lastPrinted>2021-07-01T03:56:27Z</cp:lastPrinted>
  <dcterms:created xsi:type="dcterms:W3CDTF">2018-03-27T06:03:00Z</dcterms:created>
  <dcterms:modified xsi:type="dcterms:W3CDTF">2024-08-01T08:30:43Z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