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02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01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7-12 м/с. Температура воздуха ночью 17-19, 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37-39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03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03 августа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северо-западный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возду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535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19410</TotalTime>
  <Words>531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4302</cp:revision>
  <cp:lastPrinted>2021-07-01T03:56:27Z</cp:lastPrinted>
  <dcterms:created xsi:type="dcterms:W3CDTF">2018-03-27T06:03:00Z</dcterms:created>
  <dcterms:modified xsi:type="dcterms:W3CDTF">2024-08-01T08:01:50Z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