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20956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юго-восточный 9-14 м/с. Температура воздуха ночью 18-20 тепла, днем сильная жара 33-35 градусов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кратковременный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ночью 18-20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16415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августа, ночью 03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32563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5446</cp:revision>
  <cp:lastPrinted>2021-11-30T05:55:24Z</cp:lastPrinted>
  <dcterms:created xsi:type="dcterms:W3CDTF">2018-03-27T06:03:00Z</dcterms:created>
  <dcterms:modified xsi:type="dcterms:W3CDTF">2024-08-01T06:47:49Z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