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84" y="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5240064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02 августа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августа по 20 ч. 02 августа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днем дождь, гроза. Ветер 7-12, днем порывы 15 м/с. Температура воздуха ночью 18-20, днем 28-30 тепла.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августа по 08 ч. 03 августа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дождь, гроза. Ветер 5-10 м/с. Температура воздуха 18-20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7465408"/>
              </p:ext>
            </p:extLst>
          </p:nvPr>
        </p:nvGraphicFramePr>
        <p:xfrm>
          <a:off x="5110242" y="4405345"/>
          <a:ext cx="4691064" cy="2103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0.361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876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19994</TotalTime>
  <Words>615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3270</cp:revision>
  <cp:lastPrinted>2021-07-01T03:56:27Z</cp:lastPrinted>
  <dcterms:created xsi:type="dcterms:W3CDTF">2018-03-27T06:03:00Z</dcterms:created>
  <dcterms:modified xsi:type="dcterms:W3CDTF">2024-08-01T07:21:23Z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