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781669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01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Батыстан, 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a:solidFill>
                  <a:srgbClr val="000000"/>
                </a:solidFill>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Оңтүстік-батыстан  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29339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ru-RU" sz="1200" dirty="0" smtClean="0">
                <a:solidFill>
                  <a:srgbClr val="000000"/>
                </a:solidFill>
                <a:latin typeface="Times New Roman" pitchFamily="18" charset="0"/>
                <a:cs typeface="Times New Roman" pitchFamily="18" charset="0"/>
              </a:rPr>
              <a:t>02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en-US"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4591</cp:revision>
  <cp:lastPrinted>2021-07-01T07:38:07Z</cp:lastPrinted>
  <dcterms:created xsi:type="dcterms:W3CDTF">2018-03-27T06:03:00Z</dcterms:created>
  <dcterms:modified xsi:type="dcterms:W3CDTF">2024-08-01T10:11:33Z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