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74064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526401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1283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0,257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0,064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01 тамыз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аздаған жаңбыр, найзағай</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күндіз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15-17,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28-30 </a:t>
            </a:r>
            <a:r>
              <a:rPr lang="kk-KZ" sz="1100" dirty="0" smtClean="0">
                <a:latin typeface="Times New Roman" panose="02020603050405020304" pitchFamily="18" charset="0"/>
                <a:cs typeface="Times New Roman" panose="02020603050405020304" pitchFamily="18" charset="0"/>
              </a:rPr>
              <a:t>градус </a:t>
            </a:r>
            <a:r>
              <a:rPr lang="kk-KZ" sz="1100" dirty="0">
                <a:latin typeface="Times New Roman" panose="02020603050405020304" pitchFamily="18" charset="0"/>
                <a:cs typeface="Times New Roman" panose="02020603050405020304" pitchFamily="18" charset="0"/>
              </a:rPr>
              <a:t>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03 </a:t>
            </a:r>
            <a:r>
              <a:rPr lang="ru-RU" sz="1200" b="1" dirty="0" err="1" smtClean="0">
                <a:solidFill>
                  <a:srgbClr val="000000"/>
                </a:solidFill>
                <a:latin typeface="Times New Roman" pitchFamily="18" charset="0"/>
                <a:cs typeface="Times New Roman" pitchFamily="18" charset="0"/>
                <a:sym typeface="+mn-ea"/>
              </a:rPr>
              <a:t>тамыз</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26384</TotalTime>
  <Words>581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5133</cp:revision>
  <cp:lastPrinted>2021-07-01T03:56:27Z</cp:lastPrinted>
  <dcterms:created xsi:type="dcterms:W3CDTF">2018-03-27T06:03:00Z</dcterms:created>
  <dcterms:modified xsi:type="dcterms:W3CDTF">2024-08-01T06:30:43Z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