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24" d="100"/>
          <a:sy n="124" d="100"/>
        </p:scale>
        <p:origin x="-168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469053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тамызға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градус </a:t>
            </a:r>
            <a:r>
              <a:rPr lang="ru-RU" sz="1200" dirty="0" err="1">
                <a:latin typeface="Times New Roman" panose="02020603050405020304" pitchFamily="18" charset="0"/>
                <a:cs typeface="Times New Roman" panose="02020603050405020304" pitchFamily="18" charset="0"/>
              </a:rPr>
              <a:t>жылы</a:t>
            </a:r>
            <a:r>
              <a:rPr lang="ru-RU" sz="1200" smtClean="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987338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20865</TotalTime>
  <Words>622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3986</cp:revision>
  <cp:lastPrinted>2021-07-01T07:38:07Z</cp:lastPrinted>
  <dcterms:created xsi:type="dcterms:W3CDTF">2018-03-27T06:03:00Z</dcterms:created>
  <dcterms:modified xsi:type="dcterms:W3CDTF">2024-08-01T08:30:29Z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